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3"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1A416007-A007-4603-9E3F-63FFF10DCE3E}"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6E258E96-3BF1-4296-99BF-60F6E17C186F}" type="datetimeFigureOut">
              <a:rPr lang="en-US"/>
              <a:pPr>
                <a:defRPr/>
              </a:pPr>
              <a:t>2/25/2015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82FC583F-EC09-41B5-BB51-0240E8EE187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0E5867F6-9D20-4AAC-A77F-9FE89988A4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B6C732C8-B1AA-41D9-9868-15CDDA100E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CBFC6855-6EE5-4CFD-8D00-660444DCB4D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263343E0-DD0B-4C50-9006-7A4626672E7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28E7BDBF-30E9-47D1-A127-FD5E305827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6D662870-2493-4FB8-8AA9-8609C32CD05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00ACABC6-E801-4459-9DF1-A8BBA8B0BBE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88FADD82-90A4-41EC-8C0B-624EC34C52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B9D24DE3-FEE4-4EB1-B3AB-E7E7458063C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54420AC2-76AE-4207-874D-B02F93C9BF7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EAE0CF5-E70F-4489-ACFA-CEEECC3DB38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Germany </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Slip/Trip/Fall</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708525"/>
        </p:xfrm>
        <a:graphic>
          <a:graphicData uri="http://schemas.openxmlformats.org/drawingml/2006/table">
            <a:tbl>
              <a:tblPr/>
              <a:tblGrid>
                <a:gridCol w="4448175"/>
                <a:gridCol w="663575"/>
                <a:gridCol w="3795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549">
                <a:tc>
                  <a:txBody>
                    <a:bodyPr/>
                    <a:lstStyle/>
                    <a:p>
                      <a:r>
                        <a:rPr kumimoji="0" lang="en-US" sz="1400" kern="1200" dirty="0" smtClean="0">
                          <a:solidFill>
                            <a:schemeClr val="tx1"/>
                          </a:solidFill>
                          <a:effectLst/>
                          <a:latin typeface="+mn-lt"/>
                          <a:ea typeface="+mn-ea"/>
                          <a:cs typeface="+mn-cs"/>
                        </a:rPr>
                        <a:t>The employee was performing visual control of a valve on a steam boiler.  To do so, he had to step onto a baseplate in front of the boiler.</a:t>
                      </a:r>
                      <a:r>
                        <a:rPr kumimoji="0" lang="en-US" sz="1400" kern="1200" baseline="0" dirty="0" smtClean="0">
                          <a:solidFill>
                            <a:schemeClr val="tx1"/>
                          </a:solidFill>
                          <a:effectLst/>
                          <a:latin typeface="+mn-lt"/>
                          <a:ea typeface="+mn-ea"/>
                          <a:cs typeface="+mn-cs"/>
                        </a:rPr>
                        <a:t>  </a:t>
                      </a:r>
                      <a:r>
                        <a:rPr kumimoji="0" lang="en-US" sz="1400" kern="1200" dirty="0" smtClean="0">
                          <a:solidFill>
                            <a:schemeClr val="tx1"/>
                          </a:solidFill>
                          <a:effectLst/>
                          <a:latin typeface="+mn-lt"/>
                          <a:ea typeface="+mn-ea"/>
                          <a:cs typeface="+mn-cs"/>
                        </a:rPr>
                        <a:t>He stepped backwards from the platform when standing near the edge, lost his balance and fell on the floor. He stopped his fall with his left arm and hand. The employee was found to have a broken wrist and had surgery the same day</a:t>
                      </a:r>
                      <a:endParaRPr kumimoji="0" lang="en-GB" sz="11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Restricted space on baseplate</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Mark</a:t>
                      </a:r>
                      <a:r>
                        <a:rPr lang="en-US" sz="1400" baseline="0" dirty="0" smtClean="0"/>
                        <a:t> steps with yellow/black tape</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8460"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8461" name="Grafik 15"/>
          <p:cNvPicPr>
            <a:picLocks noChangeAspect="1" noChangeArrowheads="1"/>
          </p:cNvPicPr>
          <p:nvPr/>
        </p:nvPicPr>
        <p:blipFill>
          <a:blip r:embed="rId5" cstate="print"/>
          <a:srcRect/>
          <a:stretch>
            <a:fillRect/>
          </a:stretch>
        </p:blipFill>
        <p:spPr bwMode="auto">
          <a:xfrm>
            <a:off x="5053013" y="1201738"/>
            <a:ext cx="3698875" cy="2465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17379</TotalTime>
  <Words>112</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2015-02-25T08:41:56Z</dcterms:modified>
</cp:coreProperties>
</file>